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A04"/>
    <a:srgbClr val="EFE3F7"/>
    <a:srgbClr val="FCF8FD"/>
    <a:srgbClr val="DFFDFF"/>
    <a:srgbClr val="CC3300"/>
    <a:srgbClr val="073E87"/>
    <a:srgbClr val="6699CC"/>
    <a:srgbClr val="3399CC"/>
    <a:srgbClr val="336699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-47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tint val="96000"/>
                <a:satMod val="130000"/>
                <a:lumMod val="50000"/>
              </a:schemeClr>
              <a:schemeClr val="bg2">
                <a:tint val="96000"/>
                <a:satMod val="114000"/>
                <a:lumMod val="114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00"/>
                    </a14:imgEffect>
                    <a14:imgEffect>
                      <a14:saturation sat="65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1212112"/>
            <a:ext cx="7772400" cy="20497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ffectLst/>
              </a:rPr>
              <a:t>Mnożenie i dzielenie </a:t>
            </a:r>
            <a:r>
              <a:rPr lang="pl-PL" dirty="0" smtClean="0">
                <a:effectLst/>
              </a:rPr>
              <a:t/>
            </a:r>
            <a:br>
              <a:rPr lang="pl-PL" dirty="0" smtClean="0">
                <a:effectLst/>
              </a:rPr>
            </a:br>
            <a:r>
              <a:rPr lang="pl-PL" dirty="0" smtClean="0">
                <a:effectLst/>
              </a:rPr>
              <a:t>liczb </a:t>
            </a:r>
            <a:r>
              <a:rPr lang="pl-PL" dirty="0">
                <a:effectLst/>
              </a:rPr>
              <a:t>o różnych znakach</a:t>
            </a:r>
            <a:endParaRPr lang="pl-PL" sz="5400" dirty="0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04115" y="-46988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-125896" y="65203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658500" y="727380"/>
            <a:ext cx="3617269" cy="874954"/>
          </a:xfrm>
        </p:spPr>
        <p:txBody>
          <a:bodyPr anchor="t"/>
          <a:lstStyle/>
          <a:p>
            <a:r>
              <a:rPr lang="pl-PL" sz="2400" b="1" i="1" dirty="0">
                <a:solidFill>
                  <a:srgbClr val="800000"/>
                </a:solidFill>
                <a:latin typeface="Times New Roman"/>
                <a:cs typeface="Times New Roman"/>
              </a:rPr>
              <a:t>Dwa minusy się spotkały </a:t>
            </a:r>
            <a:endParaRPr lang="pl-PL" sz="24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" name="Tytuł 2"/>
          <p:cNvSpPr txBox="1">
            <a:spLocks/>
          </p:cNvSpPr>
          <p:nvPr/>
        </p:nvSpPr>
        <p:spPr>
          <a:xfrm rot="21272518">
            <a:off x="537321" y="1495025"/>
            <a:ext cx="377712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I poskakać sobie chciały</a:t>
            </a:r>
            <a:endParaRPr lang="pl-PL" sz="2400" b="1" i="1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1" name="Tytuł 2"/>
          <p:cNvSpPr txBox="1">
            <a:spLocks/>
          </p:cNvSpPr>
          <p:nvPr/>
        </p:nvSpPr>
        <p:spPr>
          <a:xfrm rot="21272518">
            <a:off x="721592" y="2262670"/>
            <a:ext cx="359243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2400" b="1" i="1" dirty="0">
                <a:solidFill>
                  <a:schemeClr val="bg2">
                    <a:lumMod val="50000"/>
                  </a:schemeClr>
                </a:solidFill>
                <a:latin typeface="Times New Roman"/>
                <a:cs typeface="Times New Roman"/>
              </a:rPr>
              <a:t>Tak długo skakały</a:t>
            </a:r>
            <a:endParaRPr lang="pl-PL" sz="2400" b="1" i="1" dirty="0">
              <a:solidFill>
                <a:schemeClr val="bg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3" name="Tytuł 2"/>
          <p:cNvSpPr txBox="1">
            <a:spLocks/>
          </p:cNvSpPr>
          <p:nvPr/>
        </p:nvSpPr>
        <p:spPr>
          <a:xfrm rot="21272518">
            <a:off x="829145" y="3030314"/>
            <a:ext cx="359243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2400" b="1" i="1" dirty="0">
                <a:solidFill>
                  <a:srgbClr val="BF0A04"/>
                </a:solidFill>
                <a:latin typeface="Times New Roman"/>
                <a:cs typeface="Times New Roman"/>
              </a:rPr>
              <a:t>Aż plusem się stały.</a:t>
            </a:r>
            <a:endParaRPr lang="pl-PL" sz="2400" b="1" i="1" dirty="0">
              <a:solidFill>
                <a:srgbClr val="BF0A04"/>
              </a:solidFill>
              <a:latin typeface="Times New Roman"/>
              <a:cs typeface="Times New Roman"/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2769785" y="3393986"/>
            <a:ext cx="3370521" cy="2011131"/>
            <a:chOff x="4901609" y="1456660"/>
            <a:chExt cx="3370521" cy="2011131"/>
          </a:xfrm>
        </p:grpSpPr>
        <p:sp>
          <p:nvSpPr>
            <p:cNvPr id="4" name="Minus 3"/>
            <p:cNvSpPr/>
            <p:nvPr/>
          </p:nvSpPr>
          <p:spPr>
            <a:xfrm>
              <a:off x="4901609" y="1456660"/>
              <a:ext cx="3370521" cy="2011131"/>
            </a:xfrm>
            <a:prstGeom prst="mathMinus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3" name="Grupa 12"/>
            <p:cNvGrpSpPr/>
            <p:nvPr/>
          </p:nvGrpSpPr>
          <p:grpSpPr>
            <a:xfrm>
              <a:off x="5763510" y="1772382"/>
              <a:ext cx="457200" cy="615128"/>
              <a:chOff x="5651205" y="1786239"/>
              <a:chExt cx="457200" cy="615128"/>
            </a:xfrm>
          </p:grpSpPr>
          <p:sp>
            <p:nvSpPr>
              <p:cNvPr id="6" name="Elipsa 5"/>
              <p:cNvSpPr/>
              <p:nvPr/>
            </p:nvSpPr>
            <p:spPr>
              <a:xfrm>
                <a:off x="5651205" y="1786239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0" name="Elipsa 9"/>
              <p:cNvSpPr/>
              <p:nvPr/>
            </p:nvSpPr>
            <p:spPr>
              <a:xfrm>
                <a:off x="5789557" y="2152029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11" name="Grupa 10"/>
            <p:cNvGrpSpPr/>
            <p:nvPr/>
          </p:nvGrpSpPr>
          <p:grpSpPr>
            <a:xfrm>
              <a:off x="6828278" y="1772382"/>
              <a:ext cx="457200" cy="615128"/>
              <a:chOff x="6866860" y="1772382"/>
              <a:chExt cx="457200" cy="615128"/>
            </a:xfrm>
          </p:grpSpPr>
          <p:sp>
            <p:nvSpPr>
              <p:cNvPr id="26" name="Elipsa 25"/>
              <p:cNvSpPr/>
              <p:nvPr/>
            </p:nvSpPr>
            <p:spPr>
              <a:xfrm>
                <a:off x="6866860" y="1772382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2" name="Elipsa 31"/>
              <p:cNvSpPr/>
              <p:nvPr/>
            </p:nvSpPr>
            <p:spPr>
              <a:xfrm>
                <a:off x="6999361" y="2142205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19" name="Księżyc 18"/>
            <p:cNvSpPr/>
            <p:nvPr/>
          </p:nvSpPr>
          <p:spPr>
            <a:xfrm rot="15741497">
              <a:off x="6286974" y="2489608"/>
              <a:ext cx="516725" cy="955641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4" name="Grupa 33"/>
          <p:cNvGrpSpPr/>
          <p:nvPr/>
        </p:nvGrpSpPr>
        <p:grpSpPr>
          <a:xfrm>
            <a:off x="5833346" y="2539722"/>
            <a:ext cx="3370521" cy="2011131"/>
            <a:chOff x="4901609" y="1456660"/>
            <a:chExt cx="3370521" cy="2011131"/>
          </a:xfrm>
        </p:grpSpPr>
        <p:sp>
          <p:nvSpPr>
            <p:cNvPr id="35" name="Minus 34"/>
            <p:cNvSpPr/>
            <p:nvPr/>
          </p:nvSpPr>
          <p:spPr>
            <a:xfrm>
              <a:off x="4901609" y="1456660"/>
              <a:ext cx="3370521" cy="2011131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36" name="Grupa 35"/>
            <p:cNvGrpSpPr/>
            <p:nvPr/>
          </p:nvGrpSpPr>
          <p:grpSpPr>
            <a:xfrm>
              <a:off x="5763510" y="1772382"/>
              <a:ext cx="457200" cy="615128"/>
              <a:chOff x="5651205" y="1786239"/>
              <a:chExt cx="457200" cy="615128"/>
            </a:xfrm>
          </p:grpSpPr>
          <p:sp>
            <p:nvSpPr>
              <p:cNvPr id="41" name="Elipsa 40"/>
              <p:cNvSpPr/>
              <p:nvPr/>
            </p:nvSpPr>
            <p:spPr>
              <a:xfrm>
                <a:off x="5651205" y="1786239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2" name="Elipsa 41"/>
              <p:cNvSpPr/>
              <p:nvPr/>
            </p:nvSpPr>
            <p:spPr>
              <a:xfrm>
                <a:off x="5789557" y="2152029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37" name="Grupa 36"/>
            <p:cNvGrpSpPr/>
            <p:nvPr/>
          </p:nvGrpSpPr>
          <p:grpSpPr>
            <a:xfrm>
              <a:off x="6828278" y="1772382"/>
              <a:ext cx="457200" cy="615128"/>
              <a:chOff x="6866860" y="1772382"/>
              <a:chExt cx="457200" cy="615128"/>
            </a:xfrm>
          </p:grpSpPr>
          <p:sp>
            <p:nvSpPr>
              <p:cNvPr id="39" name="Elipsa 38"/>
              <p:cNvSpPr/>
              <p:nvPr/>
            </p:nvSpPr>
            <p:spPr>
              <a:xfrm>
                <a:off x="6866860" y="1772382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0" name="Elipsa 39"/>
              <p:cNvSpPr/>
              <p:nvPr/>
            </p:nvSpPr>
            <p:spPr>
              <a:xfrm>
                <a:off x="6999361" y="2142205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38" name="Księżyc 37"/>
            <p:cNvSpPr/>
            <p:nvPr/>
          </p:nvSpPr>
          <p:spPr>
            <a:xfrm rot="15741497">
              <a:off x="6286974" y="2489608"/>
              <a:ext cx="516725" cy="955641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3" name="Grupa 42"/>
          <p:cNvGrpSpPr/>
          <p:nvPr/>
        </p:nvGrpSpPr>
        <p:grpSpPr>
          <a:xfrm rot="5400000">
            <a:off x="4915502" y="2560987"/>
            <a:ext cx="3370521" cy="2011131"/>
            <a:chOff x="4901609" y="1456660"/>
            <a:chExt cx="3370521" cy="2011131"/>
          </a:xfrm>
        </p:grpSpPr>
        <p:sp>
          <p:nvSpPr>
            <p:cNvPr id="44" name="Minus 43"/>
            <p:cNvSpPr/>
            <p:nvPr/>
          </p:nvSpPr>
          <p:spPr>
            <a:xfrm>
              <a:off x="4901609" y="1456660"/>
              <a:ext cx="3370521" cy="2011131"/>
            </a:xfrm>
            <a:prstGeom prst="mathMinus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45" name="Grupa 44"/>
            <p:cNvGrpSpPr/>
            <p:nvPr/>
          </p:nvGrpSpPr>
          <p:grpSpPr>
            <a:xfrm>
              <a:off x="5763510" y="1772382"/>
              <a:ext cx="457200" cy="615128"/>
              <a:chOff x="5651205" y="1786239"/>
              <a:chExt cx="457200" cy="615128"/>
            </a:xfrm>
          </p:grpSpPr>
          <p:sp>
            <p:nvSpPr>
              <p:cNvPr id="50" name="Elipsa 49"/>
              <p:cNvSpPr/>
              <p:nvPr/>
            </p:nvSpPr>
            <p:spPr>
              <a:xfrm>
                <a:off x="5651205" y="1786239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1" name="Elipsa 50"/>
              <p:cNvSpPr/>
              <p:nvPr/>
            </p:nvSpPr>
            <p:spPr>
              <a:xfrm>
                <a:off x="5789557" y="2152029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46" name="Grupa 45"/>
            <p:cNvGrpSpPr/>
            <p:nvPr/>
          </p:nvGrpSpPr>
          <p:grpSpPr>
            <a:xfrm>
              <a:off x="6828278" y="1772382"/>
              <a:ext cx="457200" cy="615128"/>
              <a:chOff x="6866860" y="1772382"/>
              <a:chExt cx="457200" cy="615128"/>
            </a:xfrm>
          </p:grpSpPr>
          <p:sp>
            <p:nvSpPr>
              <p:cNvPr id="48" name="Elipsa 47"/>
              <p:cNvSpPr/>
              <p:nvPr/>
            </p:nvSpPr>
            <p:spPr>
              <a:xfrm>
                <a:off x="6866860" y="1772382"/>
                <a:ext cx="457200" cy="61512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9" name="Elipsa 48"/>
              <p:cNvSpPr/>
              <p:nvPr/>
            </p:nvSpPr>
            <p:spPr>
              <a:xfrm>
                <a:off x="6999361" y="2142205"/>
                <a:ext cx="192197" cy="19219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47" name="Księżyc 46"/>
            <p:cNvSpPr/>
            <p:nvPr/>
          </p:nvSpPr>
          <p:spPr>
            <a:xfrm rot="15741497">
              <a:off x="6286974" y="2489608"/>
              <a:ext cx="516725" cy="955641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4" name="Prostokąt 23"/>
          <p:cNvSpPr/>
          <p:nvPr/>
        </p:nvSpPr>
        <p:spPr>
          <a:xfrm>
            <a:off x="5676995" y="256033"/>
            <a:ext cx="2781531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pl-PL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(-)∙(-) </a:t>
            </a:r>
            <a:r>
              <a:rPr lang="pl-P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pl-PL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</a:p>
          <a:p>
            <a:r>
              <a:rPr lang="pl-P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(-):(-) </a:t>
            </a:r>
            <a:r>
              <a:rPr lang="pl-PL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pl-P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pl-PL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1406 0.06342 C -0.0118 0.03958 -0.0092 0.01597 -0.00712 -0.00787 C -0.00642 -0.01505 -0.00555 -0.02246 -0.00469 -0.02986 C -0.00434 -0.03287 -0.00364 -0.03912 -0.00364 -0.03866 C -2.22222E-6 -0.10949 -0.00173 -0.06713 -0.00364 -0.20949 C -0.00364 -0.21574 -0.00469 -0.22801 -0.00469 -0.22778 C -0.01597 -0.18519 -0.0184 -0.14028 -0.02691 -0.09676 C -0.0276 -0.07778 -0.02812 -0.05718 -0.03159 -0.03912 C -0.0342 0.0081 -0.02916 0.05416 -0.02916 0.10069 L -0.00712 -0.23264 L -0.0118 0.10347 L 0.02205 -0.44051 L 0.01146 0.29699 " pathEditMode="relative" rAng="0" ptsTypes="ffffffffAAAAA">
                                      <p:cBhvr>
                                        <p:cTn id="45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" y="-1351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animMotion origin="layout" path="M 1.94444E-6 -3.33333E-6 C 0.00434 -0.01644 0.00104 -0.00185 0.00347 -0.02153 C 0.00469 -0.03171 0.00799 -0.04445 0.01059 -0.05417 C 0.0125 -0.07454 0.0125 -0.0963 0.01511 -0.11621 C 0.01615 -0.12454 0.01875 -0.14097 0.01875 -0.14097 C 0.01945 -0.16181 0.02049 -0.18241 0.02222 -0.20301 C 0.02379 -0.25162 0.02326 -0.22477 0.02326 -0.28357 C 0.02188 -0.25903 0.02083 -0.23565 0.01979 -0.21088 C 0.01927 -0.19699 0.01823 -0.18287 0.01754 -0.16898 C 0.01719 -0.16111 0.01632 -0.1456 0.01632 -0.1456 C 0.01493 0.01204 0.01511 -0.05671 0.01511 0.06065 C 0.02274 0.05046 0.02153 0.03171 0.0257 0.01875 C 0.02761 0.00486 0.0283 -0.00903 0.02917 -0.02315 C 0.02847 -0.0838 0.02726 -0.14051 0.02222 -0.2 C 0.02326 -0.31991 0.02326 -0.27431 0.02326 -0.33634 C 0.02257 -0.32616 0.0217 -0.31667 0.01979 -0.30695 C 0.00608 -0.1632 0.01059 -0.01227 0.01059 0.13032 C 0.01563 0.12361 0.01545 0.11412 0.01875 0.10555 C 0.02066 0.09167 0.02222 0.07708 0.0257 0.06366 C 0.0283 0.03426 0.02674 0.04606 0.02917 0.02801 C 0.02986 0.00393 0.03073 -0.01968 0.03386 -0.04329 C 0.03455 -0.06667 0.03576 -0.08866 0.03837 -0.11158 C 0.03924 -0.12708 0.03924 -0.13079 0.04184 -0.14259 C 0.04497 -0.19074 0.05122 -0.23889 0.06163 -0.28519 C 0.06129 -0.29445 0.06129 -0.30394 0.06059 -0.3132 C 0.0599 -0.32338 0.0559 -0.33403 0.0559 -0.34421 C 0.05156 -0.33542 0.05486 -0.34352 0.05243 -0.33171 C 0.05087 -0.32384 0.04757 -0.31644 0.04653 -0.30833 C 0.04149 -0.27014 0.0441 -0.29005 0.04184 -0.25718 C 0.04167 -0.25371 0.04115 -0.25 0.0408 -0.24653 C 0.04011 -0.23935 0.03837 -0.22477 0.03837 -0.22477 C 0.03576 -0.16852 0.03386 -0.11204 0.03142 -0.05579 C 0.0309 -0.03287 0.02917 0.04606 0.02917 0.06667 C 0.02917 0.17268 0.0066 0.15648 0.03264 0.17384 " pathEditMode="relative" ptsTypes="fffffffffffffffffffffffffffffffffA">
                                      <p:cBhvr>
                                        <p:cTn id="47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Motion origin="layout" path="M -0.07048 0.31852 C -0.06857 0.31134 -0.06771 0.30416 -0.0658 0.29699 C -0.06475 0.28356 -0.06319 0.27083 -0.05989 0.2581 C -0.05764 0.23773 -0.05208 0.21805 -0.04948 0.19768 C -0.04618 0.17176 -0.04583 0.14491 -0.04479 0.11852 C -0.04375 0.01875 -0.03784 -0.0794 -0.03437 -0.17894 C -0.03368 -0.2 -0.02969 -0.22153 -0.02969 -0.24259 C -0.02916 -0.0882 -0.02951 0.0618 -0.03437 0.21481 C -0.03385 0.25069 -0.03212 0.28727 -0.03212 0.32338 C -0.02291 0.31366 -0.02517 0.31018 -0.02396 0.29375 C -0.02153 0.21921 -0.01996 0.14491 -0.0158 0.0706 C -0.01319 -0.05232 -0.01441 -0.0007 -0.01232 -0.08449 C -0.01284 -0.12292 -0.01475 -0.18241 -0.01232 -0.22408 C -0.01215 -0.22801 -0.00868 -0.24306 -0.00642 -0.2456 C -0.00069 -0.27246 -0.0059 -0.24977 -0.00416 -0.18218 C -0.00295 -0.13727 -0.00243 -0.08982 0.004 -0.0456 C 0.00851 0.01666 0.01285 0.07963 0.01788 0.1419 C 0.01893 0.17245 0.01962 0.20278 0.02136 0.23333 C 0.0217 0.25301 0.02188 0.27268 0.02257 0.29236 C 0.02309 0.30995 0.02604 0.32731 0.02604 0.34491 C 0.03264 0.33241 0.03125 0.30764 0.03195 0.29375 C 0.03264 0.28032 0.03368 0.2669 0.0342 0.25347 C 0.03663 0.19028 0.03768 0.12546 0.04462 0.06273 C 0.04688 0.01504 0.04931 -0.02986 0.04931 -0.07824 " pathEditMode="relative" rAng="0" ptsTypes="fffffffffffffffffffffffA">
                                      <p:cBhvr>
                                        <p:cTn id="52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-2824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animMotion origin="layout" path="M 0.26459 0.19398 C 0.2665 0.1868 0.26736 0.17962 0.26927 0.17245 C 0.27032 0.15902 0.27188 0.14629 0.27518 0.13356 C 0.27743 0.11319 0.28299 0.09351 0.28559 0.07314 C 0.28889 0.04722 0.28924 0.02037 0.29028 -0.00602 C 0.29132 -0.10579 0.29723 -0.20394 0.3007 -0.30348 C 0.30139 -0.32454 0.30538 -0.34607 0.30538 -0.36713 C 0.30591 -0.21274 0.30556 -0.06274 0.3007 0.09027 C 0.30122 0.12615 0.30295 0.16273 0.30295 0.19884 C 0.31216 0.18912 0.3099 0.18564 0.31111 0.16921 C 0.31354 0.09467 0.31511 0.02037 0.31927 -0.05394 C 0.32188 -0.17686 0.32066 -0.12524 0.32275 -0.20903 C 0.32223 -0.24746 0.32032 -0.30695 0.32275 -0.34862 C 0.32292 -0.35255 0.32639 -0.3676 0.32865 -0.37014 C 0.33438 -0.397 0.32917 -0.37431 0.33091 -0.30672 C 0.33212 -0.26181 0.33264 -0.21436 0.33907 -0.17014 C 0.34358 -0.10788 0.34792 -0.04491 0.35295 0.01736 C 0.354 0.04791 0.35469 0.07824 0.35643 0.10879 C 0.35677 0.12847 0.35695 0.14814 0.35764 0.16782 C 0.35816 0.18541 0.36111 0.20277 0.36111 0.22037 C 0.36771 0.20787 0.36632 0.1831 0.36702 0.16921 C 0.36771 0.15578 0.36875 0.14236 0.36927 0.12893 C 0.3717 0.06574 0.37275 0.00092 0.37969 -0.06181 C 0.38195 -0.1095 0.38438 -0.1544 0.38438 -0.20278 " pathEditMode="relative" rAng="0" ptsTypes="fffffffffffffffffffffffA">
                                      <p:cBhvr>
                                        <p:cTn id="54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-2824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6950"/>
                                  </p:stCondLst>
                                  <p:childTnLst>
                                    <p:animMotion origin="layout" path="M 0.03265 0.17384 C 0.03438 0.16713 0.03855 0.1537 0.03855 0.1537 C 0.03959 0.14652 0.04202 0.14213 0.04306 0.13518 C 0.04515 0.12245 0.04654 0.10879 0.04897 0.09629 C 0.05261 0.05532 0.05088 0.01481 0.04775 -0.02616 C 0.04706 -0.05023 0.04497 -0.07223 0.04306 -0.09584 C 0.04393 -0.16366 0.0448 -0.23148 0.04775 -0.29908 C 0.04862 -0.31736 0.05122 -0.3331 0.05122 -0.35162 C 0.06216 -0.30973 0.05365 -0.34398 0.05365 -0.22778 C 0.05365 -0.17361 0.06199 -0.01389 0.04775 0.07777 C 0.04601 0.1074 0.04549 0.12963 0.04671 0.16157 C 0.0474 0.17893 0.05834 0.19861 0.05834 0.21412 C 0.06824 0.17037 0.05973 0.20949 0.05834 0.08703 C 0.05747 0.01666 0.05574 -0.05348 0.0547 -0.12385 C 0.05435 -0.20695 0.0547 -0.28148 0.0547 -0.36111 C 0.05904 -0.35533 0.05886 -0.34699 0.0606 -0.33935 C 0.0639 -0.32431 0.06667 -0.30996 0.06876 -0.29445 C 0.06997 -0.28565 0.07101 -0.27685 0.07223 -0.26806 C 0.07258 -0.26505 0.07345 -0.2588 0.07345 -0.2588 C 0.07588 -0.1882 0.07553 -0.12107 0.07449 -0.04931 C 0.07397 -0.01528 0.07223 0.05301 0.07223 0.05301 C 0.0731 0.08472 0.07206 0.11782 0.07692 0.14907 C 0.07848 0.15879 0.07848 0.16713 0.08265 0.17546 C 0.08595 0.19213 0.08855 0.20926 0.08855 0.22662 C 0.08994 0.21875 0.09011 0.21088 0.09202 0.20324 C 0.09324 0.18889 0.09393 0.17384 0.09671 0.15995 C 0.0981 0.13796 0.09949 0.11736 0.10018 0.0949 C 0.10122 0.02407 0.10591 -0.04676 0.10591 -0.1176 C 0.10747 -0.09885 0.10713 -0.07824 0.11181 -0.06019 C 0.11303 -0.04537 0.11285 -0.05209 0.11285 -0.04005 " pathEditMode="relative" ptsTypes="fffffffffffffffffffffffffffffA">
                                      <p:cBhvr>
                                        <p:cTn id="56" dur="3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10450"/>
                                  </p:stCondLst>
                                  <p:childTnLst>
                                    <p:animMotion origin="layout" path="M 7.5E-6 -4.81481E-6 C 0.00035 -0.00301 0.00053 -0.00625 0.00105 -0.00926 C 0.00174 -0.01343 0.00348 -0.02176 0.00348 -0.02176 C 0.00782 -0.07894 0.01251 -0.13819 0.02327 -0.19375 C 0.02483 -0.21713 0.0231 -0.20185 0.02553 -0.21551 C 0.02639 -0.22014 0.02778 -0.2294 0.02778 -0.2294 C 0.02935 -0.25208 0.03247 -0.27477 0.03247 -0.29769 C 0.03178 -0.28356 0.03126 -0.26968 0.029 -0.25579 C 0.02778 -0.22477 0.0257 -0.19375 0.02431 -0.16273 C 0.02205 -0.0537 0.02587 -0.09213 0.02084 -0.04653 C 0.02101 -0.02662 0.0165 0.04144 0.02553 0.07593 C 0.02709 0.1044 0.02674 0.09051 0.02674 0.11782 C 0.03525 0.11435 0.03299 0.09051 0.03369 0.08056 C 0.0356 0.05278 0.03698 0.02477 0.03942 -0.00301 C 0.04028 -0.03032 0.04011 -0.0581 0.04306 -0.08519 C 0.04376 -0.09884 0.04514 -0.10926 0.04653 -0.12245 C 0.0481 -0.15625 0.04705 -0.13819 0.05001 -0.17824 C 0.05035 -0.18287 0.05105 -0.19213 0.05105 -0.19213 C 0.05192 -0.22569 0.05348 -0.2581 0.05573 -0.29144 C 0.05678 -0.30787 0.06042 -0.32454 0.06042 -0.34097 C 0.06268 -0.32963 0.05938 -0.31574 0.05817 -0.30394 C 0.05886 -0.26042 0.05903 -0.21551 0.06268 -0.17199 C 0.06372 -0.13171 0.06407 -0.09074 0.0698 -0.05116 C 0.07344 0.00347 0.07987 0.05741 0.08594 0.11157 C 0.08681 0.12824 0.08681 0.13403 0.08837 0.14884 C 0.08924 0.15787 0.09185 0.16782 0.09185 0.17685 C 0.09775 0.15417 0.09497 0.12176 0.09532 0.10231 C 0.09497 0.06736 0.09862 -0.06366 0.08716 -0.12245 C 0.08143 -0.19213 0.08716 -0.26204 0.08716 -0.33171 C 0.08907 -0.30602 0.09098 -0.28125 0.0941 -0.25579 C 0.09584 -0.2419 0.09532 -0.22731 0.09879 -0.21389 C 0.09966 -0.2044 0.10035 -0.19537 0.10226 -0.18611 C 0.10452 -0.16042 0.10556 -0.13426 0.10817 -0.10856 C 0.10955 -0.09583 0.11268 -0.08241 0.11268 -0.06968 " pathEditMode="relative" ptsTypes="fffffffffffffffffffffffffffffffffA">
                                      <p:cBhvr>
                                        <p:cTn id="61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animMotion origin="layout" path="M 0.01841 -0.02546 C 0.01771 -0.04537 -2.22222E-6 -0.1669 -0.00469 -0.18449 C -0.00573 -0.20463 -0.00729 -0.225 -0.00937 -0.24514 C -0.01007 -0.25139 -0.01215 -0.25741 -0.01284 -0.26366 C -0.01441 -0.27616 -0.01545 -0.29051 -0.01857 -0.30232 C -0.02014 -0.32593 -0.02448 -0.35023 -0.02448 -0.37384 C -0.02569 -0.37338 -0.02708 -0.37338 -0.02795 -0.37222 C -0.02969 -0.36991 -0.02951 -0.36597 -0.03021 -0.36296 C -0.03281 -0.35116 -0.03194 -0.33866 -0.03489 -0.32732 C -0.03906 -0.27824 -0.04132 -0.22917 -0.04409 -0.17986 C -0.04618 -0.14213 -0.04774 -0.10417 -0.05121 -0.06667 C -0.0526 -0.05232 -0.05451 -0.03796 -0.05469 -0.02338 C -0.05503 0.00254 -0.05469 0.02824 -0.05469 0.05416 C -0.03403 0.01481 -0.05156 0.05023 -0.05347 -0.07755 C -0.05434 -0.13889 -0.05538 -0.20093 -0.05937 -0.26204 C -0.05972 -0.29352 -0.06041 -0.32523 -0.06041 -0.35671 C -0.06267 -0.37107 -0.06232 -0.36134 -0.0651 -0.35347 C -0.06614 -0.34653 -0.06666 -0.34236 -0.06979 -0.33658 C -0.07291 -0.31459 -0.07725 -0.29306 -0.08142 -0.2713 C -0.08246 -0.25764 -0.08524 -0.24607 -0.08715 -0.23264 C -0.08871 -0.20972 -0.09323 -0.18727 -0.09531 -0.16435 C -0.10017 -0.1125 -0.10347 -0.06019 -0.10347 -0.00787 " pathEditMode="relative" rAng="0" ptsTypes="ffffffffffffffffffffff">
                                      <p:cBhvr>
                                        <p:cTn id="63" dur="2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94" y="-1344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16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3" grpId="0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798</TotalTime>
  <Words>27</Words>
  <Application>Microsoft Office PowerPoint</Application>
  <PresentationFormat>Pokaz na ekranie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Kierownictwo</vt:lpstr>
      <vt:lpstr>Mnożenie i dzielenie  liczb o różnych znakach</vt:lpstr>
      <vt:lpstr>Dwa minusy się spotkały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84</cp:revision>
  <dcterms:created xsi:type="dcterms:W3CDTF">2013-08-24T13:51:02Z</dcterms:created>
  <dcterms:modified xsi:type="dcterms:W3CDTF">2013-08-31T23:50:48Z</dcterms:modified>
</cp:coreProperties>
</file>